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5" r:id="rId3"/>
    <p:sldId id="335" r:id="rId4"/>
    <p:sldId id="322" r:id="rId5"/>
    <p:sldId id="327" r:id="rId6"/>
    <p:sldId id="328" r:id="rId7"/>
    <p:sldId id="343" r:id="rId8"/>
    <p:sldId id="341" r:id="rId9"/>
    <p:sldId id="344" r:id="rId10"/>
    <p:sldId id="345" r:id="rId11"/>
    <p:sldId id="346" r:id="rId12"/>
    <p:sldId id="340" r:id="rId13"/>
    <p:sldId id="331" r:id="rId14"/>
    <p:sldId id="316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배달의민족 연성" panose="020B0600000101010101" pitchFamily="50" charset="-127"/>
      <p:regular r:id="rId20"/>
    </p:embeddedFont>
    <p:embeddedFont>
      <p:font typeface="배달의민족 주아" panose="02020603020101020101" pitchFamily="18" charset="-127"/>
      <p:regular r:id="rId21"/>
    </p:embeddedFont>
    <p:embeddedFont>
      <p:font typeface="배달의민족 도현" panose="020B0600000101010101" pitchFamily="50" charset="-127"/>
      <p:regular r:id="rId22"/>
    </p:embeddedFont>
    <p:embeddedFont>
      <p:font typeface="배찌체" panose="00000500000000000000" pitchFamily="2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0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62946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커맨드 블록을 등록하고 창을 닫으면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저장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설정 값을 통하여 세부적인 컨트롤이 가능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커맨드 정보를 가져와서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5C8898C-37A8-44E7-AB6C-D928CADA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3" y="1446559"/>
            <a:ext cx="5373649" cy="262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EC62A-F63C-44A2-9ADD-5E26BF1E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2" y="4082389"/>
            <a:ext cx="5373650" cy="2606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C5902-391C-4F20-9E41-AE955FAA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986117"/>
            <a:ext cx="5889998" cy="1723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2E00B-E532-4998-897E-C18E5859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08" y="2812023"/>
            <a:ext cx="5888666" cy="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 로드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96331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시작 시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이전에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맵을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선택해서 불러올 수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있음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 시 자동 저장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명칭으로 저장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저장한 시간도 같이 저장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플레이를 통하여 접속 시 만들고 있는 맵 정보를 불러옴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FF969F2-C776-42E5-B635-DCA9D5B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4" y="1462732"/>
            <a:ext cx="5190089" cy="2541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429B15-C7B5-4D27-8008-385685BD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4" y="4092233"/>
            <a:ext cx="5221471" cy="2541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25C85D-3FA9-450B-9ECE-E8754F8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11" y="311606"/>
            <a:ext cx="3630751" cy="23022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E3E8A6-3B0B-4D50-A08C-DCAAA586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7" y="2613857"/>
            <a:ext cx="4605553" cy="14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70420"/>
              </p:ext>
            </p:extLst>
          </p:nvPr>
        </p:nvGraphicFramePr>
        <p:xfrm>
          <a:off x="7019364" y="1047403"/>
          <a:ext cx="4334436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 기능을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가진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플랫포머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(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멀티플레이어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어드벤처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마인크래프트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특징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4,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게임플레이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23476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맵 동기화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1998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400" b="0" baseline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커스텀 서버를 통한 멀티플레이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서버에서 모든 게임 컨텐츠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0882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54486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 리소스 확보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리소스 확보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각 클라이언트 간 블록 배치 기능을 이용한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1192205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</a:t>
                      </a:r>
                      <a:r>
                        <a:rPr lang="en-US" altLang="ko-KR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 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58366D-9FA9-4DD2-B90E-4BCDB525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0" y="2077556"/>
            <a:ext cx="5506221" cy="2702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AFEB3-FDF5-47F9-A635-48DB5F3F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7" y="520354"/>
            <a:ext cx="5690634" cy="134370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416825"/>
              </p:ext>
            </p:extLst>
          </p:nvPr>
        </p:nvGraphicFramePr>
        <p:xfrm>
          <a:off x="6245462" y="3604193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LineTrace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블록이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배치될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 파악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파악 후 실시간으로 배치될 블록의 와이어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메테리얼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표시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명령을 통하여 와이어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메테리얼을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일반 블록으로 변환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 명령을 통하여 일반 블록 제거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1B182-E3F0-4E72-8007-6743DF8C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7" y="1956248"/>
            <a:ext cx="5690634" cy="1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구현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81824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 블록 사방에 부모 블록보다 낮은 자식 블록을 복사하여 배치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이를 통하여 물이 흘러내리는 유체를 표현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부모 블록을 제거하면 자식 블록은 일정 시간이 지난 뒤 삭제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블록은 온도 정보를 가지고 있음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이를 통하여 특정 블록들의 상 변환을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또한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통하여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메쉬의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자연스러운 변환 블록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431B8B-7EE2-4B26-8CFB-2B38359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72133"/>
            <a:ext cx="4985745" cy="244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3A863-D130-47BF-90E6-7F6434E0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913114"/>
            <a:ext cx="4985745" cy="2445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6E9FFF-A122-4C44-981C-E7C1E637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65" y="169123"/>
            <a:ext cx="2408892" cy="1244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ED602-C8D5-4E5D-AA3C-C9A59B61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096" y="1434614"/>
            <a:ext cx="4016972" cy="25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 효율화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57199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테이블을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통하여 블록을 관리하여 작업 효율성 증가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커맨드 블록은 데이터 테이블을 읽어와서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BF2F166-C31C-4634-9CC3-9637165C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" y="1809879"/>
            <a:ext cx="5895495" cy="2314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077BE-81CC-4807-AC87-0408EDEC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" y="3816884"/>
            <a:ext cx="5895494" cy="20834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76184-7DAD-4C5D-9914-81A2C6AC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1856313"/>
            <a:ext cx="5784147" cy="1995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7237BD-52F7-4A8F-B99D-8DF61A19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652" y="77454"/>
            <a:ext cx="1836470" cy="1679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D3788B-8740-41E8-9FA9-3675769AC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76" y="77454"/>
            <a:ext cx="2539239" cy="16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4547</TotalTime>
  <Words>739</Words>
  <Application>Microsoft Office PowerPoint</Application>
  <PresentationFormat>와이드스크린</PresentationFormat>
  <Paragraphs>192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배달의민족 연성</vt:lpstr>
      <vt:lpstr>배달의민족 주아</vt:lpstr>
      <vt:lpstr>Arial</vt:lpstr>
      <vt:lpstr>배달의민족 도현</vt:lpstr>
      <vt:lpstr>배찌체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5. 개발 내용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698</cp:revision>
  <cp:lastPrinted>2020-12-10T07:13:07Z</cp:lastPrinted>
  <dcterms:created xsi:type="dcterms:W3CDTF">2020-09-21T00:19:03Z</dcterms:created>
  <dcterms:modified xsi:type="dcterms:W3CDTF">2021-05-17T05:00:00Z</dcterms:modified>
</cp:coreProperties>
</file>